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4E4AE-DCF2-4301-B333-E2A7DDB96824}" v="44" dt="2024-06-05T21:24:50.942"/>
    <p1510:client id="{3E522252-1E48-42DC-B2A4-262351CF1CE0}" v="9" dt="2024-06-05T21:48:31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halli Ravi, Rakesh" userId="b608436a-dabb-4ad8-bb09-025b2996791c" providerId="ADAL" clId="{3E522252-1E48-42DC-B2A4-262351CF1CE0}"/>
    <pc:docChg chg="custSel modSld">
      <pc:chgData name="Deshalli Ravi, Rakesh" userId="b608436a-dabb-4ad8-bb09-025b2996791c" providerId="ADAL" clId="{3E522252-1E48-42DC-B2A4-262351CF1CE0}" dt="2024-06-05T21:48:31.347" v="8" actId="20577"/>
      <pc:docMkLst>
        <pc:docMk/>
      </pc:docMkLst>
      <pc:sldChg chg="modSp mod">
        <pc:chgData name="Deshalli Ravi, Rakesh" userId="b608436a-dabb-4ad8-bb09-025b2996791c" providerId="ADAL" clId="{3E522252-1E48-42DC-B2A4-262351CF1CE0}" dt="2024-06-05T21:48:31.347" v="8" actId="20577"/>
        <pc:sldMkLst>
          <pc:docMk/>
          <pc:sldMk cId="897798133" sldId="256"/>
        </pc:sldMkLst>
        <pc:spChg chg="mod">
          <ac:chgData name="Deshalli Ravi, Rakesh" userId="b608436a-dabb-4ad8-bb09-025b2996791c" providerId="ADAL" clId="{3E522252-1E48-42DC-B2A4-262351CF1CE0}" dt="2024-06-05T21:48:31.347" v="8" actId="20577"/>
          <ac:spMkLst>
            <pc:docMk/>
            <pc:sldMk cId="897798133" sldId="256"/>
            <ac:spMk id="4" creationId="{30B7D47C-5237-455E-8AE8-7E800AF3200C}"/>
          </ac:spMkLst>
        </pc:spChg>
      </pc:sldChg>
      <pc:sldChg chg="addSp delSp modSp mod modAnim">
        <pc:chgData name="Deshalli Ravi, Rakesh" userId="b608436a-dabb-4ad8-bb09-025b2996791c" providerId="ADAL" clId="{3E522252-1E48-42DC-B2A4-262351CF1CE0}" dt="2024-06-05T21:15:58.942" v="5" actId="1076"/>
        <pc:sldMkLst>
          <pc:docMk/>
          <pc:sldMk cId="4100068031" sldId="262"/>
        </pc:sldMkLst>
        <pc:spChg chg="add del mod">
          <ac:chgData name="Deshalli Ravi, Rakesh" userId="b608436a-dabb-4ad8-bb09-025b2996791c" providerId="ADAL" clId="{3E522252-1E48-42DC-B2A4-262351CF1CE0}" dt="2024-06-05T21:15:48.427" v="1"/>
          <ac:spMkLst>
            <pc:docMk/>
            <pc:sldMk cId="4100068031" sldId="262"/>
            <ac:spMk id="3" creationId="{48EF586F-C92D-9039-7A6F-B80CCD04A0E5}"/>
          </ac:spMkLst>
        </pc:spChg>
        <pc:picChg chg="add mod">
          <ac:chgData name="Deshalli Ravi, Rakesh" userId="b608436a-dabb-4ad8-bb09-025b2996791c" providerId="ADAL" clId="{3E522252-1E48-42DC-B2A4-262351CF1CE0}" dt="2024-06-05T21:15:58.942" v="5" actId="1076"/>
          <ac:picMkLst>
            <pc:docMk/>
            <pc:sldMk cId="4100068031" sldId="262"/>
            <ac:picMk id="4" creationId="{FFEFCF14-A2D7-4595-C50D-6C8EBF0C15DB}"/>
          </ac:picMkLst>
        </pc:picChg>
        <pc:picChg chg="del">
          <ac:chgData name="Deshalli Ravi, Rakesh" userId="b608436a-dabb-4ad8-bb09-025b2996791c" providerId="ADAL" clId="{3E522252-1E48-42DC-B2A4-262351CF1CE0}" dt="2024-06-05T21:15:37.711" v="0" actId="478"/>
          <ac:picMkLst>
            <pc:docMk/>
            <pc:sldMk cId="4100068031" sldId="262"/>
            <ac:picMk id="6" creationId="{386AB3C7-326D-BCBF-E357-21CED925BF05}"/>
          </ac:picMkLst>
        </pc:picChg>
      </pc:sldChg>
      <pc:sldChg chg="addSp delSp modSp mod">
        <pc:chgData name="Deshalli Ravi, Rakesh" userId="b608436a-dabb-4ad8-bb09-025b2996791c" providerId="ADAL" clId="{3E522252-1E48-42DC-B2A4-262351CF1CE0}" dt="2024-06-05T21:19:53.530" v="7" actId="26606"/>
        <pc:sldMkLst>
          <pc:docMk/>
          <pc:sldMk cId="818253793" sldId="265"/>
        </pc:sldMkLst>
        <pc:spChg chg="mod">
          <ac:chgData name="Deshalli Ravi, Rakesh" userId="b608436a-dabb-4ad8-bb09-025b2996791c" providerId="ADAL" clId="{3E522252-1E48-42DC-B2A4-262351CF1CE0}" dt="2024-06-05T21:19:53.530" v="7" actId="26606"/>
          <ac:spMkLst>
            <pc:docMk/>
            <pc:sldMk cId="818253793" sldId="265"/>
            <ac:spMk id="2" creationId="{78E8D98B-563C-12AA-EA2C-DECBA3E6FE3A}"/>
          </ac:spMkLst>
        </pc:spChg>
        <pc:spChg chg="del">
          <ac:chgData name="Deshalli Ravi, Rakesh" userId="b608436a-dabb-4ad8-bb09-025b2996791c" providerId="ADAL" clId="{3E522252-1E48-42DC-B2A4-262351CF1CE0}" dt="2024-06-05T21:19:53.530" v="7" actId="26606"/>
          <ac:spMkLst>
            <pc:docMk/>
            <pc:sldMk cId="818253793" sldId="265"/>
            <ac:spMk id="10" creationId="{A3363022-C969-41E9-8EB2-E4C94908C1FA}"/>
          </ac:spMkLst>
        </pc:spChg>
        <pc:spChg chg="del">
          <ac:chgData name="Deshalli Ravi, Rakesh" userId="b608436a-dabb-4ad8-bb09-025b2996791c" providerId="ADAL" clId="{3E522252-1E48-42DC-B2A4-262351CF1CE0}" dt="2024-06-05T21:19:53.530" v="7" actId="26606"/>
          <ac:spMkLst>
            <pc:docMk/>
            <pc:sldMk cId="818253793" sldId="265"/>
            <ac:spMk id="12" creationId="{8D1AD6B3-BE88-4CEB-BA17-790657CC4729}"/>
          </ac:spMkLst>
        </pc:spChg>
        <pc:spChg chg="add">
          <ac:chgData name="Deshalli Ravi, Rakesh" userId="b608436a-dabb-4ad8-bb09-025b2996791c" providerId="ADAL" clId="{3E522252-1E48-42DC-B2A4-262351CF1CE0}" dt="2024-06-05T21:19:53.530" v="7" actId="26606"/>
          <ac:spMkLst>
            <pc:docMk/>
            <pc:sldMk cId="818253793" sldId="265"/>
            <ac:spMk id="22" creationId="{A8DB9CD9-59B1-4D73-BC4C-98796A48EF9B}"/>
          </ac:spMkLst>
        </pc:spChg>
        <pc:spChg chg="add">
          <ac:chgData name="Deshalli Ravi, Rakesh" userId="b608436a-dabb-4ad8-bb09-025b2996791c" providerId="ADAL" clId="{3E522252-1E48-42DC-B2A4-262351CF1CE0}" dt="2024-06-05T21:19:53.530" v="7" actId="26606"/>
          <ac:spMkLst>
            <pc:docMk/>
            <pc:sldMk cId="818253793" sldId="265"/>
            <ac:spMk id="24" creationId="{8874A6A9-41FF-4E33-AFA8-F9F81436A59E}"/>
          </ac:spMkLst>
        </pc:spChg>
        <pc:grpChg chg="del">
          <ac:chgData name="Deshalli Ravi, Rakesh" userId="b608436a-dabb-4ad8-bb09-025b2996791c" providerId="ADAL" clId="{3E522252-1E48-42DC-B2A4-262351CF1CE0}" dt="2024-06-05T21:19:53.530" v="7" actId="26606"/>
          <ac:grpSpMkLst>
            <pc:docMk/>
            <pc:sldMk cId="818253793" sldId="265"/>
            <ac:grpSpMk id="14" creationId="{89D1390B-7E13-4B4F-9CB2-391063412E54}"/>
          </ac:grpSpMkLst>
        </pc:grpChg>
        <pc:grpChg chg="add">
          <ac:chgData name="Deshalli Ravi, Rakesh" userId="b608436a-dabb-4ad8-bb09-025b2996791c" providerId="ADAL" clId="{3E522252-1E48-42DC-B2A4-262351CF1CE0}" dt="2024-06-05T21:19:53.530" v="7" actId="26606"/>
          <ac:grpSpMkLst>
            <pc:docMk/>
            <pc:sldMk cId="818253793" sldId="265"/>
            <ac:grpSpMk id="26" creationId="{721D730E-1F97-4071-B143-B05E6D2599BC}"/>
          </ac:grpSpMkLst>
        </pc:grpChg>
        <pc:picChg chg="del">
          <ac:chgData name="Deshalli Ravi, Rakesh" userId="b608436a-dabb-4ad8-bb09-025b2996791c" providerId="ADAL" clId="{3E522252-1E48-42DC-B2A4-262351CF1CE0}" dt="2024-06-05T21:19:44.551" v="6" actId="478"/>
          <ac:picMkLst>
            <pc:docMk/>
            <pc:sldMk cId="818253793" sldId="265"/>
            <ac:picMk id="7" creationId="{85E197BC-1829-982B-F554-2A0E0E4ECF6C}"/>
          </ac:picMkLst>
        </pc:picChg>
      </pc:sldChg>
    </pc:docChg>
  </pc:docChgLst>
  <pc:docChgLst>
    <pc:chgData name="Sashank Makanaboyina" userId="15132bef-4217-4d56-8699-3530800c8612" providerId="ADAL" clId="{0DF4E4AE-DCF2-4301-B333-E2A7DDB96824}"/>
    <pc:docChg chg="modSld">
      <pc:chgData name="Sashank Makanaboyina" userId="15132bef-4217-4d56-8699-3530800c8612" providerId="ADAL" clId="{0DF4E4AE-DCF2-4301-B333-E2A7DDB96824}" dt="2024-06-05T21:24:50.942" v="55" actId="20577"/>
      <pc:docMkLst>
        <pc:docMk/>
      </pc:docMkLst>
      <pc:sldChg chg="modSp mod">
        <pc:chgData name="Sashank Makanaboyina" userId="15132bef-4217-4d56-8699-3530800c8612" providerId="ADAL" clId="{0DF4E4AE-DCF2-4301-B333-E2A7DDB96824}" dt="2024-06-05T21:13:51.433" v="32" actId="20577"/>
        <pc:sldMkLst>
          <pc:docMk/>
          <pc:sldMk cId="897798133" sldId="256"/>
        </pc:sldMkLst>
        <pc:spChg chg="mod">
          <ac:chgData name="Sashank Makanaboyina" userId="15132bef-4217-4d56-8699-3530800c8612" providerId="ADAL" clId="{0DF4E4AE-DCF2-4301-B333-E2A7DDB96824}" dt="2024-06-05T21:13:51.433" v="32" actId="20577"/>
          <ac:spMkLst>
            <pc:docMk/>
            <pc:sldMk cId="897798133" sldId="256"/>
            <ac:spMk id="4" creationId="{30B7D47C-5237-455E-8AE8-7E800AF3200C}"/>
          </ac:spMkLst>
        </pc:spChg>
        <pc:picChg chg="mod">
          <ac:chgData name="Sashank Makanaboyina" userId="15132bef-4217-4d56-8699-3530800c8612" providerId="ADAL" clId="{0DF4E4AE-DCF2-4301-B333-E2A7DDB96824}" dt="2024-06-05T20:52:30.434" v="11" actId="29295"/>
          <ac:picMkLst>
            <pc:docMk/>
            <pc:sldMk cId="897798133" sldId="256"/>
            <ac:picMk id="5" creationId="{5C421798-81CB-A33E-12FC-248A8D9CE4D0}"/>
          </ac:picMkLst>
        </pc:picChg>
      </pc:sldChg>
      <pc:sldChg chg="modSp mod">
        <pc:chgData name="Sashank Makanaboyina" userId="15132bef-4217-4d56-8699-3530800c8612" providerId="ADAL" clId="{0DF4E4AE-DCF2-4301-B333-E2A7DDB96824}" dt="2024-06-05T21:14:36.878" v="39" actId="20577"/>
        <pc:sldMkLst>
          <pc:docMk/>
          <pc:sldMk cId="1649872867" sldId="257"/>
        </pc:sldMkLst>
        <pc:spChg chg="mod">
          <ac:chgData name="Sashank Makanaboyina" userId="15132bef-4217-4d56-8699-3530800c8612" providerId="ADAL" clId="{0DF4E4AE-DCF2-4301-B333-E2A7DDB96824}" dt="2024-06-05T21:14:36.878" v="39" actId="20577"/>
          <ac:spMkLst>
            <pc:docMk/>
            <pc:sldMk cId="1649872867" sldId="257"/>
            <ac:spMk id="3" creationId="{E2D8201B-AB90-8ADF-FA34-30088EAB9201}"/>
          </ac:spMkLst>
        </pc:spChg>
      </pc:sldChg>
      <pc:sldChg chg="modSp mod">
        <pc:chgData name="Sashank Makanaboyina" userId="15132bef-4217-4d56-8699-3530800c8612" providerId="ADAL" clId="{0DF4E4AE-DCF2-4301-B333-E2A7DDB96824}" dt="2024-06-05T21:24:50.942" v="55" actId="20577"/>
        <pc:sldMkLst>
          <pc:docMk/>
          <pc:sldMk cId="2098946860" sldId="258"/>
        </pc:sldMkLst>
        <pc:spChg chg="mod">
          <ac:chgData name="Sashank Makanaboyina" userId="15132bef-4217-4d56-8699-3530800c8612" providerId="ADAL" clId="{0DF4E4AE-DCF2-4301-B333-E2A7DDB96824}" dt="2024-06-05T21:24:50.942" v="55" actId="20577"/>
          <ac:spMkLst>
            <pc:docMk/>
            <pc:sldMk cId="2098946860" sldId="258"/>
            <ac:spMk id="3" creationId="{E88AA5F7-0BA9-10A0-6548-864D4FE546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4AE74-8E08-40EF-BC17-8AF608FF568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187FA-59C0-4DE6-BD3B-3138F0ECD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5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187FA-59C0-4DE6-BD3B-3138F0ECD6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E098-46E3-1724-1E8A-19303395A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0BAD4-E9F6-57C8-6DEC-22C482555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C37A0-EAD9-EA15-0678-E2B03F59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3DE34-D432-2DE4-B4A1-D6ECB9D0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16D7A-3856-4E78-0B35-B3AD504C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81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2656-5804-EB23-16C3-355F1489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8B253-9D17-778B-E8E2-A346A9AD7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9E24C-85F6-DBE8-7F0F-74FD071E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80C4-77BC-E5EB-9D00-B51A780F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D7A1B-66F3-D05D-13A4-12D041E0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7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F0953E-7F58-032C-CEFC-784010F5A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C0D1D-079F-CCFD-43AF-A26E466C3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F1F3-7C1C-F454-BA91-C481DA537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72BA-6AD8-F6DB-F5FB-6DC7FE43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81432-8159-DEE7-3A03-6AB82DA2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9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9183-C91E-FBA6-83C6-CF88E41A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3827E-1867-F37C-BB56-0A371FA22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D4A66-4FDC-06CD-8BB9-51CC12B2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01029-B2FF-6F1B-6B98-54433B5E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EAC8F-4198-78D5-7339-82E6D895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A206-0A03-0EA0-A5F0-FCDE1B6C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02D00-DCFC-9225-CC05-BAEB3AA7B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3A1A4-092E-63D7-603A-81BB3C2A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C74E3-5565-BC55-CD49-51377749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692F4-78E9-186E-9A80-65C403C7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6725-AB79-13A4-A4A2-7D430DD7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EDE8-86FF-2AD3-A760-22412180A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0C95F-77F7-7122-97D8-9B2EA788F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882FC-1952-1341-0A1F-ABA0FC082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B2C8B-1852-34EA-0267-385B4CF6E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20564-BE97-0284-2B63-5BF3253A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D15F-53E5-3255-6F5A-CC06E9EC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11BC5-F5D3-786B-7055-6B4D430D3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24E4D-C306-2D13-7379-942323E4D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1A1A0-7A06-7CDF-19E2-4ED421E48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75F42-8EAD-80DC-AF7C-869CF4E2C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B22BB-A456-7998-E573-D3CC2B4B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E7225-0E23-908A-8BE9-0C9B8549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50555-EEAF-855F-D67F-833C230E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9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ED157-9360-DE12-5AD6-B3E80340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245D4-0EE1-F3CC-3351-F19DEF68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7B71E-5C8D-4D56-CF65-2C794A24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4A721-AA02-427F-AD60-EE95E00A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009E3-BF74-D8CC-3AFA-E97E00FF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B3B01-696A-42CE-BFF2-7DB6A039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A5923-2A4B-9D9E-26EF-81DBE471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2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B6F34-24BD-191D-C3CD-22FB3173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AA50-D815-6737-C325-CF93AC301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A2EFB-6212-D64E-5147-028CF9D1F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DAE42-E281-6A25-6B2C-5FDA4F4B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B8C3E-363E-892D-636C-00995A67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5E95C-161B-5366-B8DB-084632AA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8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1863-5FB8-D19D-A466-0611A2DA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91AD8-EFC7-DC39-8C03-FD2028491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3B568-2209-CF7B-AE1D-55CF08291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0897C-F5BF-8113-D390-D6C1ACAD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B1186-15C4-BDD4-2FD3-EBA01834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32E3F-E526-1ED7-D89C-7023D00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8905E-3965-8BE6-989A-BAAB5BF11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80EAE-9CBA-B8FF-8C79-F048A4A6B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37A35-21A1-A323-E526-3CB466AA5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0F20CF-98FC-458B-B0D5-A234E4DE860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24BB4-74C9-477D-BDB9-B9403DB13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80C07-681F-5106-2BFF-704B04173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D4CC24-3406-4D38-99B1-0882627E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4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21798-81CB-A33E-12FC-248A8D9CE4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BD0C9"/>
              </a:clrFrom>
              <a:clrTo>
                <a:srgbClr val="CBD0C9">
                  <a:alpha val="0"/>
                </a:srgbClr>
              </a:clrTo>
            </a:clrChange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900"/>
            <a:ext cx="12191997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49D9B-60C2-167C-E7CD-956B2343D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7" y="840442"/>
            <a:ext cx="10530318" cy="865810"/>
          </a:xfrm>
        </p:spPr>
        <p:txBody>
          <a:bodyPr anchor="b">
            <a:no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Data Visualization </a:t>
            </a:r>
            <a:br>
              <a:rPr lang="en-US" sz="3200">
                <a:solidFill>
                  <a:schemeClr val="tx2"/>
                </a:solidFill>
              </a:rPr>
            </a:br>
            <a:r>
              <a:rPr lang="en-US" sz="3200">
                <a:solidFill>
                  <a:schemeClr val="tx2"/>
                </a:solidFill>
              </a:rPr>
              <a:t>DSC 465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F0A39-2890-51E7-7C36-DF40A8299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841" y="2248995"/>
            <a:ext cx="10530318" cy="795863"/>
          </a:xfrm>
        </p:spPr>
        <p:txBody>
          <a:bodyPr anchor="t">
            <a:normAutofit fontScale="92500"/>
          </a:bodyPr>
          <a:lstStyle/>
          <a:p>
            <a:r>
              <a:rPr lang="en-US" sz="4800" i="1"/>
              <a:t>Second World War Theater of Operations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B7D47C-5237-455E-8AE8-7E800AF3200C}"/>
              </a:ext>
            </a:extLst>
          </p:cNvPr>
          <p:cNvSpPr txBox="1"/>
          <p:nvPr/>
        </p:nvSpPr>
        <p:spPr>
          <a:xfrm>
            <a:off x="3875620" y="3891261"/>
            <a:ext cx="39950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rgbClr val="7030A0"/>
                </a:solidFill>
              </a:rPr>
              <a:t>Presented by The Data Allies </a:t>
            </a:r>
          </a:p>
          <a:p>
            <a:pPr algn="ctr"/>
            <a:r>
              <a:rPr lang="en-US" sz="2400"/>
              <a:t>Rakesh Deshalli Ravi</a:t>
            </a:r>
          </a:p>
          <a:p>
            <a:pPr algn="ctr"/>
            <a:r>
              <a:rPr lang="en-US" sz="2400"/>
              <a:t>Atta Yaw Agyeman</a:t>
            </a:r>
          </a:p>
          <a:p>
            <a:pPr algn="ctr"/>
            <a:r>
              <a:rPr lang="en-US" sz="2400"/>
              <a:t> </a:t>
            </a:r>
            <a:r>
              <a:rPr lang="en-US" sz="2400" err="1"/>
              <a:t>Harigovind</a:t>
            </a:r>
            <a:r>
              <a:rPr lang="en-US" sz="2400"/>
              <a:t> Rajagopal</a:t>
            </a:r>
          </a:p>
          <a:p>
            <a:pPr algn="ctr"/>
            <a:r>
              <a:rPr lang="en-US" sz="2400" err="1"/>
              <a:t>Sashank</a:t>
            </a:r>
            <a:r>
              <a:rPr lang="en-US" sz="2400"/>
              <a:t> </a:t>
            </a:r>
            <a:r>
              <a:rPr lang="en-US" sz="2400" err="1"/>
              <a:t>Makanoboyina</a:t>
            </a:r>
            <a:endParaRPr lang="en-US" sz="2400"/>
          </a:p>
          <a:p>
            <a:pPr algn="ctr"/>
            <a:r>
              <a:rPr lang="en-US" sz="2400"/>
              <a:t>Sarah Hashmi</a:t>
            </a:r>
          </a:p>
        </p:txBody>
      </p:sp>
    </p:spTree>
    <p:extLst>
      <p:ext uri="{BB962C8B-B14F-4D97-AF65-F5344CB8AC3E}">
        <p14:creationId xmlns:p14="http://schemas.microsoft.com/office/powerpoint/2010/main" val="89779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81BC0-D21D-FFF9-9C17-C673C4C0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164550"/>
            <a:ext cx="9833548" cy="596759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INTRODUCTION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AA5F7-0BA9-10A0-6548-864D4FE54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640263"/>
            <a:ext cx="9833548" cy="394469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The Second World War, spanning from 1939 to 1945</a:t>
            </a:r>
          </a:p>
          <a:p>
            <a:r>
              <a:rPr lang="en-US" sz="2000">
                <a:effectLst/>
                <a:ea typeface="Aptos" panose="020B0004020202020204" pitchFamily="34" charset="0"/>
              </a:rPr>
              <a:t>It </a:t>
            </a:r>
            <a:r>
              <a:rPr lang="en-US" sz="2000">
                <a:solidFill>
                  <a:schemeClr val="tx2"/>
                </a:solidFill>
              </a:rPr>
              <a:t>directly</a:t>
            </a:r>
            <a:r>
              <a:rPr lang="en-US" sz="2000">
                <a:effectLst/>
                <a:ea typeface="Aptos" panose="020B0004020202020204" pitchFamily="34" charset="0"/>
              </a:rPr>
              <a:t> involved more than 100 million people from over 30 countries</a:t>
            </a:r>
          </a:p>
          <a:p>
            <a:r>
              <a:rPr lang="en-US" sz="2000">
                <a:effectLst/>
                <a:ea typeface="Aptos" panose="020B0004020202020204" pitchFamily="34" charset="0"/>
              </a:rPr>
              <a:t>It encompasses records of aerial missions carried out by both Allied across different theaters of war</a:t>
            </a:r>
          </a:p>
          <a:p>
            <a:r>
              <a:rPr lang="en-US" sz="2000">
                <a:ea typeface="Aptos" panose="020B0004020202020204" pitchFamily="34" charset="0"/>
              </a:rPr>
              <a:t>N</a:t>
            </a:r>
            <a:r>
              <a:rPr lang="en-US" sz="2000">
                <a:effectLst/>
                <a:ea typeface="Aptos" panose="020B0004020202020204" pitchFamily="34" charset="0"/>
              </a:rPr>
              <a:t>amely the European Theater of Operations (ETO) and the Pacific Theater of Operations (PTO), among others.</a:t>
            </a:r>
            <a:endParaRPr lang="en-US" sz="2000">
              <a:solidFill>
                <a:schemeClr val="tx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894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CC147-7764-FEEB-4C72-96F54BADC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/>
              <a:t>Data 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8201B-AB90-8ADF-FA34-30088EAB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320512"/>
            <a:ext cx="5257801" cy="6040994"/>
          </a:xfrm>
        </p:spPr>
        <p:txBody>
          <a:bodyPr anchor="ctr">
            <a:normAutofit lnSpcReduction="1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Dataset Shape – 178,281 Rows, 56 Columns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Number of Categorical Columns – 19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Number of Numerical Columns – 29 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Location Data – 6 Columns have location data in terms of latitude and longitude.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Timeseries Data – 2 Columns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•"/>
            </a:pPr>
            <a:endParaRPr lang="en-US" sz="2000" kern="10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kern="100">
                <a:solidFill>
                  <a:schemeClr val="tx2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Key Variables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Mission Date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kern="100"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heater of operations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Country Responsible for the Mission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Aircraft Used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Target Country and Location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Target Type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kern="100">
                <a:ea typeface="Aptos" panose="020B0004020202020204" pitchFamily="34" charset="0"/>
                <a:cs typeface="Times New Roman" panose="02020603050405020304" pitchFamily="18" charset="0"/>
              </a:rPr>
              <a:t>Tons of Bombs</a:t>
            </a:r>
            <a:endParaRPr lang="en-US" sz="2000" kern="10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49872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147236-6A52-CD06-63E6-146FFAD7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26" y="136186"/>
            <a:ext cx="5186842" cy="6181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Visualization 1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A74238E-4E00-D181-BFF7-9BA536C0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6544"/>
            <a:ext cx="12192000" cy="59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5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F2D41C0-A48D-5A21-41A9-70486C9D1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32" y="914400"/>
            <a:ext cx="7138184" cy="50681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C29BCF-C6A6-5F91-5EAE-CECD071C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26" y="136186"/>
            <a:ext cx="5186842" cy="6181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Visualization 2 </a:t>
            </a:r>
          </a:p>
        </p:txBody>
      </p:sp>
    </p:spTree>
    <p:extLst>
      <p:ext uri="{BB962C8B-B14F-4D97-AF65-F5344CB8AC3E}">
        <p14:creationId xmlns:p14="http://schemas.microsoft.com/office/powerpoint/2010/main" val="308619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EBBF2E-BFAA-7431-0A07-5C8055633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67" y="578314"/>
            <a:ext cx="7833201" cy="60707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A09C839-AF00-5D91-AF83-684AAD5C6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26" y="136186"/>
            <a:ext cx="5186842" cy="6181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Visualization 3 </a:t>
            </a:r>
          </a:p>
        </p:txBody>
      </p:sp>
    </p:spTree>
    <p:extLst>
      <p:ext uri="{BB962C8B-B14F-4D97-AF65-F5344CB8AC3E}">
        <p14:creationId xmlns:p14="http://schemas.microsoft.com/office/powerpoint/2010/main" val="86065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39BFD6-4880-DFC6-8316-33B16E3C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26" y="136186"/>
            <a:ext cx="5186842" cy="6181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Visualization 4</a:t>
            </a:r>
          </a:p>
        </p:txBody>
      </p:sp>
      <p:pic>
        <p:nvPicPr>
          <p:cNvPr id="4" name="Screen Recording 2024-06-03 at 5.22.46 PM">
            <a:hlinkClick r:id="" action="ppaction://media"/>
            <a:extLst>
              <a:ext uri="{FF2B5EF4-FFF2-40B4-BE49-F238E27FC236}">
                <a16:creationId xmlns:a16="http://schemas.microsoft.com/office/drawing/2014/main" id="{FFEFCF14-A2D7-4595-C50D-6C8EBF0C15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968" y="754343"/>
            <a:ext cx="11752064" cy="5967471"/>
          </a:xfrm>
        </p:spPr>
      </p:pic>
    </p:spTree>
    <p:extLst>
      <p:ext uri="{BB962C8B-B14F-4D97-AF65-F5344CB8AC3E}">
        <p14:creationId xmlns:p14="http://schemas.microsoft.com/office/powerpoint/2010/main" val="410006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39BFD6-4880-DFC6-8316-33B16E3C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26" y="136186"/>
            <a:ext cx="5186842" cy="6181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Visualization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D8F05-A214-20B5-29E9-91D9F94EF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31D0925-76B1-9029-CEAC-1BB60D55D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7" y="745420"/>
            <a:ext cx="10624700" cy="59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0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E8D98B-563C-12AA-EA2C-DECBA3E6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825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Microsoft Office PowerPoint</Application>
  <PresentationFormat>Widescreen</PresentationFormat>
  <Paragraphs>35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Courier New</vt:lpstr>
      <vt:lpstr>Times New Roman</vt:lpstr>
      <vt:lpstr>Wingdings</vt:lpstr>
      <vt:lpstr>Office Theme</vt:lpstr>
      <vt:lpstr>Data Visualization  DSC 465</vt:lpstr>
      <vt:lpstr>INTRODUCTION</vt:lpstr>
      <vt:lpstr>Data Set Overview</vt:lpstr>
      <vt:lpstr>Visualization 1 </vt:lpstr>
      <vt:lpstr>Visualization 2 </vt:lpstr>
      <vt:lpstr>Visualization 3 </vt:lpstr>
      <vt:lpstr>Visualization 4</vt:lpstr>
      <vt:lpstr>Visualization 5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 DSC 465</dc:title>
  <dc:creator>Deshalli Ravi, Rakesh</dc:creator>
  <cp:lastModifiedBy>Makanaboyina, Sashank</cp:lastModifiedBy>
  <cp:revision>1</cp:revision>
  <dcterms:created xsi:type="dcterms:W3CDTF">2024-06-05T15:40:46Z</dcterms:created>
  <dcterms:modified xsi:type="dcterms:W3CDTF">2024-06-05T21:48:57Z</dcterms:modified>
</cp:coreProperties>
</file>